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31712" y="2762371"/>
            <a:ext cx="5675772" cy="2098226"/>
          </a:xfrm>
        </p:spPr>
        <p:txBody>
          <a:bodyPr/>
          <a:lstStyle/>
          <a:p>
            <a:r>
              <a:rPr lang="en-US" sz="11500" dirty="0" smtClean="0"/>
              <a:t>Club Awards</a:t>
            </a:r>
            <a:endParaRPr lang="en-US" sz="11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Image result for 4-H club awar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755" y="1904549"/>
            <a:ext cx="2716147" cy="271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6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resources in the community…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42036"/>
            <a:ext cx="9601200" cy="432536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Police</a:t>
            </a:r>
          </a:p>
          <a:p>
            <a:r>
              <a:rPr lang="en-US" sz="3200" dirty="0" smtClean="0"/>
              <a:t>Fire Department</a:t>
            </a:r>
          </a:p>
          <a:p>
            <a:r>
              <a:rPr lang="en-US" sz="3200" dirty="0" smtClean="0"/>
              <a:t>National Guard</a:t>
            </a:r>
          </a:p>
          <a:p>
            <a:r>
              <a:rPr lang="en-US" sz="3200" dirty="0" smtClean="0"/>
              <a:t>Veterinarian</a:t>
            </a:r>
          </a:p>
          <a:p>
            <a:r>
              <a:rPr lang="en-US" sz="3200" dirty="0" smtClean="0"/>
              <a:t>Health Department</a:t>
            </a:r>
          </a:p>
          <a:p>
            <a:r>
              <a:rPr lang="en-US" sz="3200" dirty="0" smtClean="0"/>
              <a:t>Business Owners </a:t>
            </a:r>
          </a:p>
          <a:p>
            <a:r>
              <a:rPr lang="en-US" sz="3200" dirty="0" smtClean="0"/>
              <a:t>High School or College Clubs / Sports</a:t>
            </a:r>
          </a:p>
        </p:txBody>
      </p:sp>
      <p:pic>
        <p:nvPicPr>
          <p:cNvPr id="5122" name="Picture 2" descr="Image result for community resour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697" y="1637625"/>
            <a:ext cx="5492844" cy="3366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415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the calendar to guide your learning.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1553"/>
            <a:ext cx="9601200" cy="426584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Celebrate neutral holidays (try celebrating holidays from other countries).</a:t>
            </a:r>
          </a:p>
          <a:p>
            <a:pPr lvl="1"/>
            <a:r>
              <a:rPr lang="en-US" dirty="0" smtClean="0"/>
              <a:t>January – celebrate a new year, make club resolutions and plans to follow them</a:t>
            </a:r>
          </a:p>
          <a:p>
            <a:pPr lvl="1"/>
            <a:r>
              <a:rPr lang="en-US" dirty="0" smtClean="0"/>
              <a:t>June  - Flag Day, learn how to properly fold and care for a flag</a:t>
            </a:r>
          </a:p>
          <a:p>
            <a:r>
              <a:rPr lang="en-US" dirty="0" smtClean="0"/>
              <a:t>Use month / day celebrations to guide your learning.</a:t>
            </a:r>
          </a:p>
          <a:p>
            <a:pPr lvl="1"/>
            <a:r>
              <a:rPr lang="en-US" dirty="0" smtClean="0"/>
              <a:t>April is National Volunteer Month – talk about volunteering and write thank you notes to local volunteers (youth learn to address an envelope).</a:t>
            </a:r>
          </a:p>
          <a:p>
            <a:pPr lvl="1"/>
            <a:r>
              <a:rPr lang="en-US" dirty="0" smtClean="0"/>
              <a:t>April 4 – Vitamin C Day</a:t>
            </a:r>
          </a:p>
          <a:p>
            <a:r>
              <a:rPr lang="en-US" dirty="0" smtClean="0"/>
              <a:t>Use seasons to guide your learning</a:t>
            </a:r>
          </a:p>
          <a:p>
            <a:pPr lvl="1"/>
            <a:r>
              <a:rPr lang="en-US" dirty="0" smtClean="0"/>
              <a:t>Fall – talk about apples</a:t>
            </a:r>
          </a:p>
          <a:p>
            <a:pPr lvl="1"/>
            <a:r>
              <a:rPr lang="en-US" dirty="0" smtClean="0"/>
              <a:t>Spring – learn about gardening</a:t>
            </a:r>
          </a:p>
          <a:p>
            <a:pPr lvl="1"/>
            <a:r>
              <a:rPr lang="en-US" dirty="0" smtClean="0"/>
              <a:t>Summer – learn sun safety</a:t>
            </a:r>
          </a:p>
          <a:p>
            <a:pPr lvl="1"/>
            <a:r>
              <a:rPr lang="en-US" dirty="0" smtClean="0"/>
              <a:t>Winter – learn outdoor survival skills</a:t>
            </a:r>
            <a:endParaRPr lang="en-US" dirty="0"/>
          </a:p>
        </p:txBody>
      </p:sp>
      <p:pic>
        <p:nvPicPr>
          <p:cNvPr id="6146" name="Picture 2" descr="Image result for calend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698" y="3876674"/>
            <a:ext cx="4762500" cy="298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17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165412"/>
            <a:ext cx="9601200" cy="1006288"/>
          </a:xfrm>
        </p:spPr>
        <p:txBody>
          <a:bodyPr/>
          <a:lstStyle/>
          <a:p>
            <a:r>
              <a:rPr lang="en-US" dirty="0" smtClean="0"/>
              <a:t>Things to keep in your back pocket.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Group Games / Teambuilding</a:t>
            </a:r>
          </a:p>
          <a:p>
            <a:r>
              <a:rPr lang="en-US" sz="2800" dirty="0" smtClean="0"/>
              <a:t>Judging Classes </a:t>
            </a:r>
          </a:p>
          <a:p>
            <a:r>
              <a:rPr lang="en-US" sz="2800" dirty="0" err="1" smtClean="0"/>
              <a:t>Skillathon</a:t>
            </a:r>
            <a:r>
              <a:rPr lang="en-US" sz="2800" dirty="0" smtClean="0"/>
              <a:t> Stations</a:t>
            </a:r>
          </a:p>
          <a:p>
            <a:r>
              <a:rPr lang="en-US" sz="2800" dirty="0" smtClean="0"/>
              <a:t>Check the Project Information Sheets</a:t>
            </a:r>
          </a:p>
          <a:p>
            <a:r>
              <a:rPr lang="en-US" sz="2800" dirty="0" smtClean="0"/>
              <a:t>Ask your County Extension Educator</a:t>
            </a:r>
          </a:p>
          <a:p>
            <a:r>
              <a:rPr lang="en-US" sz="2800" dirty="0" smtClean="0"/>
              <a:t>Use the internet (</a:t>
            </a:r>
            <a:r>
              <a:rPr lang="en-US" sz="2800" dirty="0" err="1" smtClean="0"/>
              <a:t>Pintrest</a:t>
            </a:r>
            <a:r>
              <a:rPr lang="en-US" sz="2800" dirty="0" smtClean="0"/>
              <a:t>, other Extension websites)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11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 to Larger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93340"/>
            <a:ext cx="9601200" cy="43740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Members given the opportunity to serve their community as a club.</a:t>
            </a:r>
          </a:p>
          <a:p>
            <a:pPr lvl="1"/>
            <a:r>
              <a:rPr lang="en-US" sz="2400" dirty="0"/>
              <a:t>Pack up food bags for the homeless.</a:t>
            </a:r>
          </a:p>
          <a:p>
            <a:pPr lvl="1"/>
            <a:r>
              <a:rPr lang="en-US" sz="2400" dirty="0"/>
              <a:t>Adopt-a-Highway.</a:t>
            </a:r>
          </a:p>
          <a:p>
            <a:pPr lvl="1"/>
            <a:r>
              <a:rPr lang="en-US" sz="2400" dirty="0"/>
              <a:t>Set up a tutoring system or reading buddies with younger students.</a:t>
            </a:r>
          </a:p>
          <a:p>
            <a:pPr lvl="1"/>
            <a:r>
              <a:rPr lang="en-US" sz="2400" dirty="0"/>
              <a:t>Clean up a local park </a:t>
            </a:r>
            <a:r>
              <a:rPr lang="en-US" sz="2400" dirty="0" smtClean="0"/>
              <a:t>neighborhood.</a:t>
            </a:r>
            <a:endParaRPr lang="en-US" sz="2400" dirty="0"/>
          </a:p>
          <a:p>
            <a:pPr lvl="1"/>
            <a:r>
              <a:rPr lang="en-US" sz="2400" dirty="0"/>
              <a:t>Launch </a:t>
            </a:r>
            <a:r>
              <a:rPr lang="en-US" sz="2400" dirty="0" smtClean="0"/>
              <a:t>an awareness </a:t>
            </a:r>
            <a:r>
              <a:rPr lang="en-US" sz="2400" dirty="0"/>
              <a:t>campaign.</a:t>
            </a:r>
          </a:p>
          <a:p>
            <a:pPr lvl="1"/>
            <a:r>
              <a:rPr lang="en-US" sz="2400" dirty="0"/>
              <a:t>Create a “pen pal” video conferencing group with a senior citizens home.</a:t>
            </a:r>
          </a:p>
        </p:txBody>
      </p:sp>
    </p:spTree>
    <p:extLst>
      <p:ext uri="{BB962C8B-B14F-4D97-AF65-F5344CB8AC3E}">
        <p14:creationId xmlns:p14="http://schemas.microsoft.com/office/powerpoint/2010/main" val="144383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 to Larger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93340"/>
            <a:ext cx="9601200" cy="43740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How do you identify needs of your community.</a:t>
            </a:r>
          </a:p>
          <a:p>
            <a:pPr lvl="1"/>
            <a:r>
              <a:rPr lang="en-US" sz="2800" dirty="0" smtClean="0"/>
              <a:t>Brainstorm with your club members</a:t>
            </a:r>
          </a:p>
          <a:p>
            <a:pPr lvl="2"/>
            <a:r>
              <a:rPr lang="en-US" sz="2600" dirty="0" smtClean="0"/>
              <a:t>What are they involved in outside 4-H</a:t>
            </a:r>
          </a:p>
          <a:p>
            <a:pPr lvl="2"/>
            <a:r>
              <a:rPr lang="en-US" sz="2600" dirty="0" smtClean="0"/>
              <a:t>Who do they know in the community</a:t>
            </a:r>
          </a:p>
          <a:p>
            <a:pPr lvl="1"/>
            <a:r>
              <a:rPr lang="en-US" sz="2800" dirty="0" smtClean="0"/>
              <a:t>Talk to local government officials</a:t>
            </a:r>
          </a:p>
          <a:p>
            <a:pPr lvl="2"/>
            <a:r>
              <a:rPr lang="en-US" sz="2600" dirty="0" smtClean="0"/>
              <a:t>local business</a:t>
            </a:r>
          </a:p>
          <a:p>
            <a:pPr lvl="2"/>
            <a:r>
              <a:rPr lang="en-US" sz="2600" dirty="0" smtClean="0"/>
              <a:t>Parks and recreation</a:t>
            </a:r>
          </a:p>
          <a:p>
            <a:pPr lvl="2"/>
            <a:r>
              <a:rPr lang="en-US" sz="2600" dirty="0" smtClean="0"/>
              <a:t>Senior centers</a:t>
            </a:r>
          </a:p>
          <a:p>
            <a:pPr lvl="2"/>
            <a:r>
              <a:rPr lang="en-US" sz="2600" dirty="0" smtClean="0"/>
              <a:t>Community organizations (rotary, moose, </a:t>
            </a:r>
            <a:r>
              <a:rPr lang="en-US" sz="2600" dirty="0" err="1" smtClean="0"/>
              <a:t>etc</a:t>
            </a:r>
            <a:r>
              <a:rPr lang="en-US" sz="2600" dirty="0" smtClean="0"/>
              <a:t>)</a:t>
            </a:r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16466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183341"/>
            <a:ext cx="9601200" cy="986118"/>
          </a:xfrm>
        </p:spPr>
        <p:txBody>
          <a:bodyPr/>
          <a:lstStyle/>
          <a:p>
            <a:r>
              <a:rPr lang="en-US" dirty="0" smtClean="0"/>
              <a:t>Hands to larger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Keys to success</a:t>
            </a:r>
          </a:p>
          <a:p>
            <a:pPr lvl="1"/>
            <a:r>
              <a:rPr lang="en-US" sz="2800" dirty="0" smtClean="0"/>
              <a:t>Make it meaningful!</a:t>
            </a:r>
          </a:p>
          <a:p>
            <a:pPr lvl="1"/>
            <a:r>
              <a:rPr lang="en-US" sz="2800" dirty="0" smtClean="0"/>
              <a:t>Make it educational!</a:t>
            </a:r>
          </a:p>
          <a:p>
            <a:pPr lvl="1"/>
            <a:r>
              <a:rPr lang="en-US" sz="2800" dirty="0" smtClean="0"/>
              <a:t>Make it fun!</a:t>
            </a:r>
            <a:endParaRPr lang="en-US" sz="2800" dirty="0"/>
          </a:p>
        </p:txBody>
      </p:sp>
      <p:pic>
        <p:nvPicPr>
          <p:cNvPr id="7170" name="Picture 2" descr="Image result for succ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180" y="2867645"/>
            <a:ext cx="4499632" cy="2999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79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Tonight‘s Agenda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Overview of the 2 new club awards.</a:t>
            </a:r>
          </a:p>
          <a:p>
            <a:r>
              <a:rPr lang="en-US" sz="3600" dirty="0" smtClean="0"/>
              <a:t>Explanation of the application process.</a:t>
            </a:r>
          </a:p>
          <a:p>
            <a:r>
              <a:rPr lang="en-US" sz="3600" dirty="0" smtClean="0"/>
              <a:t>Generating ideas for educational programs</a:t>
            </a:r>
          </a:p>
          <a:p>
            <a:r>
              <a:rPr lang="en-US" sz="3600" dirty="0" smtClean="0"/>
              <a:t>Generating ideas for community service.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5525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945" y="1286163"/>
            <a:ext cx="4137891" cy="3840019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Does your club meeting look like this?</a:t>
            </a:r>
            <a:endParaRPr lang="en-US" sz="6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3" t="8081" r="6951" b="24444"/>
          <a:stretch/>
        </p:blipFill>
        <p:spPr>
          <a:xfrm>
            <a:off x="5348342" y="348717"/>
            <a:ext cx="6030857" cy="6153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844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 smtClean="0"/>
              <a:t>Focus on Learning!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3" t="39502" r="6951" b="24444"/>
          <a:stretch/>
        </p:blipFill>
        <p:spPr>
          <a:xfrm>
            <a:off x="1551709" y="1700180"/>
            <a:ext cx="9144000" cy="4985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806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 smtClean="0"/>
              <a:t>New Awards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Head to Clear Thinking</a:t>
            </a:r>
          </a:p>
          <a:p>
            <a:pPr lvl="1"/>
            <a:r>
              <a:rPr lang="en-US" dirty="0" smtClean="0"/>
              <a:t>Award of $200 will be given to 5 clubs by the Wyoming 4-H Foundation</a:t>
            </a:r>
          </a:p>
          <a:p>
            <a:pPr lvl="1"/>
            <a:r>
              <a:rPr lang="en-US" dirty="0" smtClean="0"/>
              <a:t>To encourage clubs to focus on educational experiences.</a:t>
            </a:r>
          </a:p>
          <a:p>
            <a:pPr lvl="1"/>
            <a:r>
              <a:rPr lang="en-US" dirty="0" smtClean="0"/>
              <a:t>Awards will not be based solely on number of activities.  Awards also given for creativity, being different, going beyond, etc.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Hands to Larger Service</a:t>
            </a:r>
          </a:p>
          <a:p>
            <a:pPr lvl="1"/>
            <a:r>
              <a:rPr lang="en-US" dirty="0"/>
              <a:t>Award of $200 will be given to 5 clubs by the Wyoming 4-H Foundation</a:t>
            </a:r>
          </a:p>
          <a:p>
            <a:pPr lvl="1"/>
            <a:r>
              <a:rPr lang="en-US" dirty="0"/>
              <a:t>To encourage clubs to </a:t>
            </a:r>
            <a:r>
              <a:rPr lang="en-US" dirty="0" smtClean="0"/>
              <a:t>participate in community service.</a:t>
            </a:r>
            <a:endParaRPr lang="en-US" dirty="0"/>
          </a:p>
          <a:p>
            <a:pPr lvl="1"/>
            <a:r>
              <a:rPr lang="en-US" dirty="0"/>
              <a:t>Awards will not be based solely on number of activities.  Awards also given for creativity, being different, going beyond, etc.</a:t>
            </a:r>
          </a:p>
        </p:txBody>
      </p:sp>
    </p:spTree>
    <p:extLst>
      <p:ext uri="{BB962C8B-B14F-4D97-AF65-F5344CB8AC3E}">
        <p14:creationId xmlns:p14="http://schemas.microsoft.com/office/powerpoint/2010/main" val="878429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apply?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28606"/>
            <a:ext cx="9601200" cy="423879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KEEP IT SIMPLE!</a:t>
            </a:r>
          </a:p>
          <a:p>
            <a:pPr lvl="1"/>
            <a:r>
              <a:rPr lang="en-US" sz="2400" dirty="0" smtClean="0"/>
              <a:t>Facebook</a:t>
            </a:r>
          </a:p>
          <a:p>
            <a:pPr lvl="1"/>
            <a:r>
              <a:rPr lang="en-US" sz="2400" dirty="0" smtClean="0"/>
              <a:t>Paper</a:t>
            </a:r>
          </a:p>
          <a:p>
            <a:pPr lvl="1"/>
            <a:r>
              <a:rPr lang="en-US" sz="2400" dirty="0" smtClean="0"/>
              <a:t>Online</a:t>
            </a:r>
          </a:p>
          <a:p>
            <a:r>
              <a:rPr lang="en-US" sz="2400" dirty="0" smtClean="0"/>
              <a:t>Any method works at anytime.</a:t>
            </a:r>
          </a:p>
          <a:p>
            <a:r>
              <a:rPr lang="en-US" sz="2400" dirty="0" smtClean="0"/>
              <a:t>Awards based on October 1, 2018 – September 30, 2019 events.</a:t>
            </a:r>
          </a:p>
          <a:p>
            <a:r>
              <a:rPr lang="en-US" sz="2400" dirty="0" smtClean="0"/>
              <a:t>Qualifying events must be turned in by November 1, 2019</a:t>
            </a:r>
          </a:p>
          <a:p>
            <a:r>
              <a:rPr lang="en-US" sz="2400" dirty="0" smtClean="0"/>
              <a:t>We will compile them, no matter what method was used to turn them in.</a:t>
            </a:r>
            <a:endParaRPr lang="en-US" sz="2400" dirty="0"/>
          </a:p>
        </p:txBody>
      </p:sp>
      <p:pic>
        <p:nvPicPr>
          <p:cNvPr id="2052" name="Picture 4" descr="Image result for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272" y="691204"/>
            <a:ext cx="4078667" cy="2423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872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things to know…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85515"/>
            <a:ext cx="9601200" cy="408188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Your club has to plan the community service or education experience.</a:t>
            </a:r>
          </a:p>
          <a:p>
            <a:pPr lvl="1"/>
            <a:r>
              <a:rPr lang="en-US" sz="2400" dirty="0" smtClean="0"/>
              <a:t>This can be done with another organization or another 4-H club.</a:t>
            </a:r>
          </a:p>
          <a:p>
            <a:pPr lvl="2"/>
            <a:r>
              <a:rPr lang="en-US" sz="2000" dirty="0" smtClean="0"/>
              <a:t>EXAMPLE – two clubs plan a community coat drive together</a:t>
            </a:r>
          </a:p>
          <a:p>
            <a:pPr lvl="2"/>
            <a:r>
              <a:rPr lang="en-US" sz="2000" dirty="0" smtClean="0"/>
              <a:t>EXAMPLE – the local rotary plans a carnival and 4-H member choose to have an educational booth or collect food items during the carnival</a:t>
            </a:r>
          </a:p>
          <a:p>
            <a:pPr lvl="1"/>
            <a:r>
              <a:rPr lang="en-US" sz="2400" dirty="0" smtClean="0"/>
              <a:t>Events planned at the county level cannot be considered for the award.</a:t>
            </a:r>
          </a:p>
          <a:p>
            <a:pPr lvl="2"/>
            <a:r>
              <a:rPr lang="en-US" sz="2000" dirty="0" smtClean="0"/>
              <a:t>EXAMPLE – the county plans a coat drive and your club donates coats</a:t>
            </a:r>
          </a:p>
          <a:p>
            <a:pPr lvl="2"/>
            <a:r>
              <a:rPr lang="en-US" sz="2000" dirty="0" smtClean="0"/>
              <a:t>EXAMPLE – your club has a booth at a county wide project learning day</a:t>
            </a:r>
          </a:p>
        </p:txBody>
      </p:sp>
    </p:spTree>
    <p:extLst>
      <p:ext uri="{BB962C8B-B14F-4D97-AF65-F5344CB8AC3E}">
        <p14:creationId xmlns:p14="http://schemas.microsoft.com/office/powerpoint/2010/main" val="1940039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 to Clearer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93340"/>
            <a:ext cx="9601200" cy="43740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Members given the opportunity to learn as a club.</a:t>
            </a:r>
          </a:p>
          <a:p>
            <a:pPr lvl="1"/>
            <a:r>
              <a:rPr lang="en-US" sz="2800" dirty="0" smtClean="0"/>
              <a:t>Demonstrations</a:t>
            </a:r>
          </a:p>
          <a:p>
            <a:pPr lvl="1"/>
            <a:r>
              <a:rPr lang="en-US" sz="2800" dirty="0" smtClean="0"/>
              <a:t>Guest Speakers</a:t>
            </a:r>
          </a:p>
          <a:p>
            <a:pPr lvl="1"/>
            <a:r>
              <a:rPr lang="en-US" sz="2800" dirty="0" smtClean="0"/>
              <a:t>Tours</a:t>
            </a:r>
          </a:p>
          <a:p>
            <a:pPr lvl="1"/>
            <a:r>
              <a:rPr lang="en-US" sz="2800" dirty="0" smtClean="0"/>
              <a:t>Trips</a:t>
            </a:r>
          </a:p>
          <a:p>
            <a:pPr lvl="1"/>
            <a:r>
              <a:rPr lang="en-US" sz="2800" dirty="0" smtClean="0"/>
              <a:t>Show and Tell</a:t>
            </a:r>
          </a:p>
          <a:p>
            <a:pPr lvl="1"/>
            <a:r>
              <a:rPr lang="en-US" sz="2800" dirty="0" smtClean="0"/>
              <a:t>Games that promote learning and group process </a:t>
            </a:r>
          </a:p>
          <a:p>
            <a:pPr lvl="1"/>
            <a:r>
              <a:rPr lang="en-US" sz="2800" dirty="0" smtClean="0"/>
              <a:t>Workshops</a:t>
            </a:r>
            <a:endParaRPr lang="en-US" sz="2800" dirty="0"/>
          </a:p>
        </p:txBody>
      </p:sp>
      <p:pic>
        <p:nvPicPr>
          <p:cNvPr id="4098" name="Picture 2" descr="Image result for head to clearer think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573" y="2407110"/>
            <a:ext cx="4664632" cy="172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4861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what you have…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552857"/>
            <a:ext cx="9601200" cy="431454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Do club members have a talent or hobby to share?</a:t>
            </a:r>
          </a:p>
          <a:p>
            <a:r>
              <a:rPr lang="en-US" sz="2800" dirty="0" smtClean="0"/>
              <a:t>Do parents and leaders in the club have a talent or hobby to share?</a:t>
            </a:r>
          </a:p>
          <a:p>
            <a:r>
              <a:rPr lang="en-US" sz="2800" dirty="0" smtClean="0"/>
              <a:t>Focus on project work, what are members doing outside of club meetings.</a:t>
            </a:r>
          </a:p>
          <a:p>
            <a:r>
              <a:rPr lang="en-US" sz="2800" dirty="0" smtClean="0"/>
              <a:t>Focus on careers – what types of jobs do parents and leaders have?</a:t>
            </a:r>
          </a:p>
          <a:p>
            <a:r>
              <a:rPr lang="en-US" sz="2800" dirty="0" smtClean="0"/>
              <a:t>What other groups are families involved in?</a:t>
            </a:r>
          </a:p>
          <a:p>
            <a:r>
              <a:rPr lang="en-US" sz="2800" dirty="0" smtClean="0"/>
              <a:t>Do club families have special stories to share?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13746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230</TotalTime>
  <Words>729</Words>
  <Application>Microsoft Office PowerPoint</Application>
  <PresentationFormat>Widescreen</PresentationFormat>
  <Paragraphs>100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Franklin Gothic Book</vt:lpstr>
      <vt:lpstr>Crop</vt:lpstr>
      <vt:lpstr>Club Awards</vt:lpstr>
      <vt:lpstr>Tonight‘s Agenda</vt:lpstr>
      <vt:lpstr>Does your club meeting look like this?</vt:lpstr>
      <vt:lpstr>Focus on Learning!</vt:lpstr>
      <vt:lpstr>New Awards</vt:lpstr>
      <vt:lpstr>How to apply?</vt:lpstr>
      <vt:lpstr>Some things to know…</vt:lpstr>
      <vt:lpstr>Head to Clearer Thinking</vt:lpstr>
      <vt:lpstr>Use what you have…</vt:lpstr>
      <vt:lpstr>Find resources in the community…</vt:lpstr>
      <vt:lpstr>Use the calendar to guide your learning.</vt:lpstr>
      <vt:lpstr>Things to keep in your back pocket.</vt:lpstr>
      <vt:lpstr>Hands to Larger Service</vt:lpstr>
      <vt:lpstr>Hands to Larger Service</vt:lpstr>
      <vt:lpstr>Hands to larger service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Club Awards</dc:title>
  <dc:creator>Sarah J. Torbert</dc:creator>
  <cp:lastModifiedBy>Karen Elizabeth Allison</cp:lastModifiedBy>
  <cp:revision>12</cp:revision>
  <dcterms:created xsi:type="dcterms:W3CDTF">2019-04-02T16:54:25Z</dcterms:created>
  <dcterms:modified xsi:type="dcterms:W3CDTF">2019-04-08T17:42:36Z</dcterms:modified>
</cp:coreProperties>
</file>